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4" autoAdjust="0"/>
  </p:normalViewPr>
  <p:slideViewPr>
    <p:cSldViewPr>
      <p:cViewPr>
        <p:scale>
          <a:sx n="80" d="100"/>
          <a:sy n="80" d="100"/>
        </p:scale>
        <p:origin x="-643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99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2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0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1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9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0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6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30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9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64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4B92A-CB70-4BB1-B3C0-ED30C066B484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1641-463A-4F47-805D-710FAF6D1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" y="1981200"/>
            <a:ext cx="17145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Non-residents deposits in domestic banks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95500" y="1943100"/>
            <a:ext cx="1866900" cy="1333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Loans for working capital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191000" y="1905000"/>
            <a:ext cx="18288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Demand for other production factors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318330" y="1905000"/>
            <a:ext cx="198747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Informal wage and formal employment level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286500" y="3581400"/>
            <a:ext cx="20955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Activity level and non-capitalist household incomes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076450" y="3581400"/>
            <a:ext cx="196215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Banks profits and capitalist household income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1828800" y="25146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962400" y="2514600"/>
            <a:ext cx="3048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019800" y="2514600"/>
            <a:ext cx="29853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2971800" y="32766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7239000" y="3276600"/>
            <a:ext cx="2286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20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 DEBOWICZ</dc:creator>
  <cp:lastModifiedBy>DARIO DEBOWICZ</cp:lastModifiedBy>
  <cp:revision>3</cp:revision>
  <dcterms:created xsi:type="dcterms:W3CDTF">2015-09-23T14:36:04Z</dcterms:created>
  <dcterms:modified xsi:type="dcterms:W3CDTF">2015-09-23T14:54:32Z</dcterms:modified>
</cp:coreProperties>
</file>